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handoutMasterIdLst>
    <p:handoutMasterId r:id="rId4"/>
  </p:handout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C79"/>
    <a:srgbClr val="FFC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46"/>
  </p:normalViewPr>
  <p:slideViewPr>
    <p:cSldViewPr snapToGrid="0">
      <p:cViewPr varScale="1">
        <p:scale>
          <a:sx n="40" d="100"/>
          <a:sy n="40" d="100"/>
        </p:scale>
        <p:origin x="8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784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2EA81130-9E8B-1745-AC38-C948C35C65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B9D583F-8064-AA4B-922D-A9ABB689EC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9FB3D-36E4-FA4E-82D0-2D7EE1D9CF8E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150B7BF-272B-144B-9AF0-258162A521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1FCF9FD-E2A6-AA4A-B2C8-B51D481E4B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FF667-3E1C-D24B-928E-2C01E647E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29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23474" y="1294101"/>
            <a:ext cx="8869939" cy="1475013"/>
          </a:xfrm>
          <a:effectLst/>
        </p:spPr>
        <p:txBody>
          <a:bodyPr anchor="b">
            <a:noAutofit/>
          </a:bodyPr>
          <a:lstStyle>
            <a:lvl1pPr>
              <a:defRPr sz="3600" cap="none">
                <a:solidFill>
                  <a:schemeClr val="bg1"/>
                </a:solidFill>
                <a:latin typeface="Myriad Pro" panose="020B0503030403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23475" y="3032359"/>
            <a:ext cx="8509720" cy="707288"/>
          </a:xfrm>
        </p:spPr>
        <p:txBody>
          <a:bodyPr anchor="t">
            <a:noAutofit/>
          </a:bodyPr>
          <a:lstStyle>
            <a:lvl1pPr marL="0" indent="0" algn="l">
              <a:buNone/>
              <a:defRPr sz="2800" cap="none">
                <a:solidFill>
                  <a:srgbClr val="FFC200"/>
                </a:solidFill>
                <a:latin typeface="Myriad Pro" panose="020B0503030403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15516" y="6418467"/>
            <a:ext cx="10164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="" xmlns:a16="http://schemas.microsoft.com/office/drawing/2014/main" id="{585D2335-A475-E347-BFD6-8A673DE500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23473" y="4002892"/>
            <a:ext cx="8509719" cy="1343025"/>
          </a:xfrm>
        </p:spPr>
        <p:txBody>
          <a:bodyPr>
            <a:no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Myriad Pro" panose="020B0503030403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3561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8842" y="1206249"/>
            <a:ext cx="8697836" cy="1013800"/>
          </a:xfrm>
        </p:spPr>
        <p:txBody>
          <a:bodyPr/>
          <a:lstStyle>
            <a:lvl1pPr algn="ctr">
              <a:defRPr b="1" i="0">
                <a:latin typeface="Myriad Pro" panose="020B0503030403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182" y="2477542"/>
            <a:ext cx="10128105" cy="3174210"/>
          </a:xfrm>
        </p:spPr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72652" y="6410347"/>
            <a:ext cx="105250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5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323" y="3043910"/>
            <a:ext cx="1022748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3322" y="4541417"/>
            <a:ext cx="1022748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55976" y="6402947"/>
            <a:ext cx="105251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F3EDA8-B112-476D-AE97-3CB4F88614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77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369" y="1195753"/>
            <a:ext cx="9003323" cy="897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369" y="2228004"/>
            <a:ext cx="4749214" cy="343424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4"/>
            <a:ext cx="4995398" cy="343424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68050" y="6406544"/>
            <a:ext cx="105251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227186" y="1301081"/>
            <a:ext cx="8931185" cy="988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186" y="2385703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7186" y="3060864"/>
            <a:ext cx="4966109" cy="2339812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675" y="2405954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676" y="3060863"/>
            <a:ext cx="5087073" cy="2339813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061341" y="6414420"/>
            <a:ext cx="105251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2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48862" y="1195754"/>
            <a:ext cx="10456647" cy="8675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68050" y="6414420"/>
            <a:ext cx="105251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8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837" y="1485900"/>
            <a:ext cx="10929937" cy="411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167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4369" y="1432603"/>
            <a:ext cx="8604740" cy="7106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368" y="2336002"/>
            <a:ext cx="10761420" cy="32504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8050" y="640013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9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i="0" kern="1200" cap="none">
          <a:solidFill>
            <a:srgbClr val="2B3C79"/>
          </a:solidFill>
          <a:latin typeface="Myriad Pro" panose="020B0503030403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rgbClr val="F15A29"/>
        </a:buClr>
        <a:buSzPct val="92000"/>
        <a:buFont typeface="Wingdings 2" panose="05020102010507070707" pitchFamily="18" charset="2"/>
        <a:buChar char=""/>
        <a:defRPr sz="2400" b="0" i="0" kern="1200">
          <a:solidFill>
            <a:schemeClr val="tx1"/>
          </a:solidFill>
          <a:latin typeface="Myriad Pro" panose="020B0503030403020204" pitchFamily="34" charset="0"/>
          <a:ea typeface="+mn-ea"/>
          <a:cs typeface="Arial" panose="020B0604020202020204" pitchFamily="34" charset="0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rgbClr val="2B3C79"/>
        </a:buClr>
        <a:buSzPct val="92000"/>
        <a:buFont typeface="Cambria" panose="02040503050406030204" pitchFamily="18" charset="0"/>
        <a:buChar char="⎼"/>
        <a:defRPr sz="2200" b="0" i="0" kern="1200">
          <a:solidFill>
            <a:schemeClr val="tx1"/>
          </a:solidFill>
          <a:latin typeface="Myriad Pro" panose="020B0503030403020204" pitchFamily="34" charset="0"/>
          <a:ea typeface="+mn-ea"/>
          <a:cs typeface="Arial" panose="020B0604020202020204" pitchFamily="34" charset="0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rgbClr val="2B3C79"/>
        </a:buClr>
        <a:buSzPct val="92000"/>
        <a:buFont typeface="Cambria" panose="02040503050406030204" pitchFamily="18" charset="0"/>
        <a:buChar char="⎼"/>
        <a:defRPr sz="2000" b="0" i="0" kern="1200">
          <a:solidFill>
            <a:schemeClr val="tx1"/>
          </a:solidFill>
          <a:latin typeface="Myriad Pro" panose="020B0503030403020204" pitchFamily="34" charset="0"/>
          <a:ea typeface="+mn-ea"/>
          <a:cs typeface="Arial" panose="020B0604020202020204" pitchFamily="34" charset="0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rgbClr val="2B3C79"/>
        </a:buClr>
        <a:buSzPct val="92000"/>
        <a:buFont typeface="Cambria" panose="02040503050406030204" pitchFamily="18" charset="0"/>
        <a:buChar char="⎼"/>
        <a:defRPr sz="2000" b="0" i="0" kern="1200">
          <a:solidFill>
            <a:schemeClr val="tx1"/>
          </a:solidFill>
          <a:latin typeface="Myriad Pro" panose="020B0503030403020204" pitchFamily="34" charset="0"/>
          <a:ea typeface="+mn-ea"/>
          <a:cs typeface="Arial" panose="020B0604020202020204" pitchFamily="34" charset="0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rgbClr val="2B3C79"/>
        </a:buClr>
        <a:buSzPct val="92000"/>
        <a:buFont typeface="Cambria" panose="02040503050406030204" pitchFamily="18" charset="0"/>
        <a:buChar char="⎼"/>
        <a:defRPr sz="2000" b="0" i="0" kern="1200">
          <a:solidFill>
            <a:schemeClr val="tx1"/>
          </a:solidFill>
          <a:latin typeface="Myriad Pro" panose="020B0503030403020204" pitchFamily="34" charset="0"/>
          <a:ea typeface="+mn-ea"/>
          <a:cs typeface="Arial" panose="020B0604020202020204" pitchFamily="34" charset="0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69C7FECF-C854-3D4F-BE67-8A086BB69F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Myriad Pro" panose="020B0503030403020204" pitchFamily="34" charset="0"/>
              </a:rPr>
              <a:t>Presentation Title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="" xmlns:a16="http://schemas.microsoft.com/office/drawing/2014/main" id="{1A92B02C-0964-4443-BB98-E6C0EE48C7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Presentation Subtitle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6744B91D-D8EC-3744-BCE7-376622EB51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Myriad Pro" panose="020B0503030403020204" pitchFamily="34" charset="0"/>
                <a:cs typeface="Futura Std Medium"/>
              </a:rPr>
              <a:t>Your Name</a:t>
            </a:r>
            <a:br>
              <a:rPr lang="en-US" dirty="0">
                <a:latin typeface="Myriad Pro" panose="020B0503030403020204" pitchFamily="34" charset="0"/>
                <a:cs typeface="Futura Std Medium"/>
              </a:rPr>
            </a:br>
            <a:r>
              <a:rPr lang="en-US" dirty="0">
                <a:latin typeface="Myriad Pro" panose="020B0503030403020204" pitchFamily="34" charset="0"/>
                <a:cs typeface="Futura Std Medium"/>
              </a:rPr>
              <a:t>Your Organization</a:t>
            </a:r>
            <a:br>
              <a:rPr lang="en-US" dirty="0">
                <a:latin typeface="Myriad Pro" panose="020B0503030403020204" pitchFamily="34" charset="0"/>
                <a:cs typeface="Futura Std Medium"/>
              </a:rPr>
            </a:br>
            <a:r>
              <a:rPr lang="en-US" dirty="0">
                <a:latin typeface="Myriad Pro" panose="020B0503030403020204" pitchFamily="34" charset="0"/>
                <a:cs typeface="Futura Std Medium"/>
              </a:rPr>
              <a:t>Name of Event</a:t>
            </a:r>
            <a:br>
              <a:rPr lang="en-US" dirty="0">
                <a:latin typeface="Myriad Pro" panose="020B0503030403020204" pitchFamily="34" charset="0"/>
                <a:cs typeface="Futura Std Medium"/>
              </a:rPr>
            </a:br>
            <a:r>
              <a:rPr lang="en-US" dirty="0">
                <a:latin typeface="Myriad Pro" panose="020B0503030403020204" pitchFamily="34" charset="0"/>
                <a:cs typeface="Futura Std Medium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309546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A20114-3E04-6B49-9152-C75ED4ED3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AC1D8C0-E9C4-0F4D-ABAA-E93DFBEDB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2B3C79"/>
                </a:solidFill>
              </a:rPr>
              <a:t>Bullet</a:t>
            </a:r>
          </a:p>
          <a:p>
            <a:r>
              <a:rPr lang="en-US" dirty="0">
                <a:solidFill>
                  <a:srgbClr val="2B3C79"/>
                </a:solidFill>
              </a:rPr>
              <a:t>Bullet</a:t>
            </a:r>
          </a:p>
          <a:p>
            <a:r>
              <a:rPr lang="en-US" dirty="0">
                <a:solidFill>
                  <a:srgbClr val="2B3C79"/>
                </a:solidFill>
              </a:rPr>
              <a:t>Bullet</a:t>
            </a:r>
          </a:p>
          <a:p>
            <a:r>
              <a:rPr lang="en-US" dirty="0">
                <a:solidFill>
                  <a:srgbClr val="2B3C79"/>
                </a:solidFill>
              </a:rPr>
              <a:t>Bullet</a:t>
            </a:r>
          </a:p>
        </p:txBody>
      </p:sp>
    </p:spTree>
    <p:extLst>
      <p:ext uri="{BB962C8B-B14F-4D97-AF65-F5344CB8AC3E}">
        <p14:creationId xmlns:p14="http://schemas.microsoft.com/office/powerpoint/2010/main" val="302225918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{A6B8AE0A-BDBE-8A43-9912-8A4F3F521C1D}tf10001123</Template>
  <TotalTime>0</TotalTime>
  <Words>12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Cambria</vt:lpstr>
      <vt:lpstr>Futura Std Medium</vt:lpstr>
      <vt:lpstr>Gill Sans MT</vt:lpstr>
      <vt:lpstr>Myriad Pro</vt:lpstr>
      <vt:lpstr>Wingdings 2</vt:lpstr>
      <vt:lpstr>Dividend</vt:lpstr>
      <vt:lpstr>Presentation Title</vt:lpstr>
      <vt:lpstr>Content Slide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2019-01-11T20:58:37Z</dcterms:created>
  <dcterms:modified xsi:type="dcterms:W3CDTF">2019-01-11T20:59:14Z</dcterms:modified>
</cp:coreProperties>
</file>