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59" d="100"/>
          <a:sy n="59" d="100"/>
        </p:scale>
        <p:origin x="2088" y="20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4" d="100"/>
          <a:sy n="114" d="100"/>
        </p:scale>
        <p:origin x="316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C7500-5E8C-4995-AFE0-CF691D9E4647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F261-BB54-4B56-A51F-AF217DE1F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296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829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16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41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 b="1" i="0" baseline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791404"/>
          </a:xfrm>
        </p:spPr>
        <p:txBody>
          <a:bodyPr/>
          <a:lstStyle>
            <a:lvl1pPr marL="342900" indent="-342900">
              <a:buClr>
                <a:schemeClr val="accent2"/>
              </a:buClr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73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4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50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31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7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6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6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21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E37A2-3498-4C5D-B982-2146F3AA89C0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753FD-5478-43A8-970A-59DF7CF60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6695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3886" y="3072220"/>
            <a:ext cx="3967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Your Name</a:t>
            </a:r>
            <a:b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</a:br>
            <a: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Your Organization</a:t>
            </a:r>
            <a:b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</a:br>
            <a: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Name of Event</a:t>
            </a:r>
            <a:b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</a:br>
            <a:r>
              <a:rPr lang="en-US" sz="3200" dirty="0">
                <a:solidFill>
                  <a:schemeClr val="accent5"/>
                </a:solidFill>
                <a:latin typeface="Myriad Pro" panose="020B0503030403020204" pitchFamily="34" charset="0"/>
                <a:cs typeface="Futura Std Medium"/>
              </a:rPr>
              <a:t>Date</a:t>
            </a:r>
            <a:endParaRPr lang="en-US" sz="3200" dirty="0">
              <a:solidFill>
                <a:schemeClr val="accent5"/>
              </a:solidFill>
              <a:latin typeface="Myriad Pro" panose="020B0503030403020204" pitchFamily="34" charset="0"/>
              <a:cs typeface="Futura Std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171" y="555171"/>
            <a:ext cx="801732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chemeClr val="accent5"/>
                </a:solidFill>
              </a:rPr>
              <a:t>Presentation Title</a:t>
            </a:r>
            <a:endParaRPr lang="en-US" sz="4000" b="1" i="1" dirty="0" smtClean="0">
              <a:solidFill>
                <a:schemeClr val="accent5"/>
              </a:solidFill>
            </a:endParaRPr>
          </a:p>
          <a:p>
            <a:pPr marL="4114800"/>
            <a:r>
              <a:rPr lang="en-US" sz="3200" i="1" dirty="0" smtClean="0"/>
              <a:t>Presentation Subtitle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2366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latin typeface="Myriad Pro" panose="020B0503030403020204" pitchFamily="34" charset="0"/>
                <a:cs typeface="Futura Std Bold"/>
              </a:rPr>
              <a:t>Content Slide</a:t>
            </a:r>
            <a:endParaRPr lang="en-US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3844697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accent2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Bullet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Bullet</a:t>
            </a:r>
          </a:p>
          <a:p>
            <a:pPr marL="342900" indent="-342900">
              <a:buClr>
                <a:schemeClr val="accent2"/>
              </a:buClr>
            </a:pPr>
            <a:r>
              <a:rPr lang="en-US" sz="3200" dirty="0" smtClean="0">
                <a:solidFill>
                  <a:schemeClr val="accent1"/>
                </a:solidFill>
              </a:rPr>
              <a:t>Bullet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8NCVRW_Burglary_08_RF_R1toLayout.docx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3192"/>
      </a:accent1>
      <a:accent2>
        <a:srgbClr val="EC008C"/>
      </a:accent2>
      <a:accent3>
        <a:srgbClr val="009492"/>
      </a:accent3>
      <a:accent4>
        <a:srgbClr val="8DC63F"/>
      </a:accent4>
      <a:accent5>
        <a:srgbClr val="BAD0EC"/>
      </a:accent5>
      <a:accent6>
        <a:srgbClr val="BFBFBF"/>
      </a:accent6>
      <a:hlink>
        <a:srgbClr val="F5D7EF"/>
      </a:hlink>
      <a:folHlink>
        <a:srgbClr val="A2DAD5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2018NCVRW_Burglary_08_RF_R1toLayout</Template>
  <TotalTime>18</TotalTime>
  <Words>11</Words>
  <Application>Microsoft Office PowerPoint</Application>
  <PresentationFormat>On-screen Show (4:3)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Futura Std Bold</vt:lpstr>
      <vt:lpstr>Futura Std Medium</vt:lpstr>
      <vt:lpstr>Myriad Pro</vt:lpstr>
      <vt:lpstr>2018NCVRW_Burglary_08_RF_R1toLayout.docx</vt:lpstr>
      <vt:lpstr>PowerPoint Presentation</vt:lpstr>
      <vt:lpstr>Content Slide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 Rocap</dc:creator>
  <cp:lastModifiedBy>Kristi Rocap</cp:lastModifiedBy>
  <cp:revision>4</cp:revision>
  <dcterms:created xsi:type="dcterms:W3CDTF">2017-12-01T23:33:10Z</dcterms:created>
  <dcterms:modified xsi:type="dcterms:W3CDTF">2018-02-05T18:20:24Z</dcterms:modified>
</cp:coreProperties>
</file>